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73" r:id="rId4"/>
    <p:sldId id="274" r:id="rId5"/>
    <p:sldId id="258" r:id="rId6"/>
    <p:sldId id="275" r:id="rId7"/>
    <p:sldId id="259" r:id="rId8"/>
    <p:sldId id="265" r:id="rId9"/>
    <p:sldId id="272" r:id="rId10"/>
    <p:sldId id="260" r:id="rId11"/>
    <p:sldId id="266" r:id="rId12"/>
    <p:sldId id="261" r:id="rId13"/>
    <p:sldId id="267" r:id="rId14"/>
    <p:sldId id="262" r:id="rId15"/>
    <p:sldId id="268" r:id="rId16"/>
    <p:sldId id="263" r:id="rId17"/>
    <p:sldId id="264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88972-4AB2-451F-BE4F-297BACAB8578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7F0B-2E7C-4967-9887-2FBB37D14B4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88972-4AB2-451F-BE4F-297BACAB8578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7F0B-2E7C-4967-9887-2FBB37D14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88972-4AB2-451F-BE4F-297BACAB8578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7F0B-2E7C-4967-9887-2FBB37D14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88972-4AB2-451F-BE4F-297BACAB8578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7F0B-2E7C-4967-9887-2FBB37D14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88972-4AB2-451F-BE4F-297BACAB8578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92B7F0B-2E7C-4967-9887-2FBB37D14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88972-4AB2-451F-BE4F-297BACAB8578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7F0B-2E7C-4967-9887-2FBB37D14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88972-4AB2-451F-BE4F-297BACAB8578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7F0B-2E7C-4967-9887-2FBB37D14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88972-4AB2-451F-BE4F-297BACAB8578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7F0B-2E7C-4967-9887-2FBB37D14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88972-4AB2-451F-BE4F-297BACAB8578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7F0B-2E7C-4967-9887-2FBB37D14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88972-4AB2-451F-BE4F-297BACAB8578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7F0B-2E7C-4967-9887-2FBB37D14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88972-4AB2-451F-BE4F-297BACAB8578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2B7F0B-2E7C-4967-9887-2FBB37D14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9888972-4AB2-451F-BE4F-297BACAB8578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92B7F0B-2E7C-4967-9887-2FBB37D14B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Music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Becca</a:t>
            </a:r>
            <a:r>
              <a:rPr lang="en-US" dirty="0" smtClean="0"/>
              <a:t> Kennedy, Megan </a:t>
            </a:r>
            <a:r>
              <a:rPr lang="en-US" dirty="0" err="1" smtClean="0"/>
              <a:t>Steron</a:t>
            </a:r>
            <a:r>
              <a:rPr lang="en-US" dirty="0" smtClean="0"/>
              <a:t>, Rebecca </a:t>
            </a:r>
            <a:r>
              <a:rPr lang="en-US" dirty="0" err="1" smtClean="0"/>
              <a:t>Holtzman</a:t>
            </a:r>
            <a:r>
              <a:rPr lang="en-US" dirty="0" smtClean="0"/>
              <a:t>, Stacey Chou, Edward Merritt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Sounds comes from flow of air across opening of the mouth-piece</a:t>
            </a:r>
          </a:p>
          <a:p>
            <a:r>
              <a:rPr lang="en-US" dirty="0" smtClean="0"/>
              <a:t>Pitch changes by player opening and closing holes along the body, effectively changing the length of the instrument</a:t>
            </a:r>
          </a:p>
          <a:p>
            <a:pPr lvl="1"/>
            <a:r>
              <a:rPr lang="en-US" dirty="0" smtClean="0"/>
              <a:t>Also, varying air pressure changes pitch by making sound vibrate at harmonic other than the fundamental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Flute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increase volume, player blows more air into the body of the flute</a:t>
            </a:r>
          </a:p>
          <a:p>
            <a:r>
              <a:rPr lang="en-US" dirty="0" smtClean="0"/>
              <a:t>Air must also be directed at the correct angle or column in the body will not vibrate</a:t>
            </a:r>
          </a:p>
          <a:p>
            <a:pPr lvl="1"/>
            <a:r>
              <a:rPr lang="en-US" dirty="0" smtClean="0"/>
              <a:t>Air is directed by the shape of the players lips and mouth area</a:t>
            </a:r>
            <a:endParaRPr lang="en-US" dirty="0"/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4" name="Picture 3" descr="flu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4343400"/>
            <a:ext cx="2590800" cy="19344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7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Piano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Player presses down a key which causes a hammer to hit a string which then causes that string to vibrate</a:t>
            </a:r>
          </a:p>
          <a:p>
            <a:r>
              <a:rPr lang="en-US" dirty="0" smtClean="0"/>
              <a:t>Sound stops when key is released</a:t>
            </a:r>
          </a:p>
          <a:p>
            <a:r>
              <a:rPr lang="en-US" dirty="0" smtClean="0"/>
              <a:t>Pedals can affect the sound by either elongating or shortening how long the sound lasts after key is released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Piano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basic types of piano: upright and grand</a:t>
            </a:r>
          </a:p>
          <a:p>
            <a:pPr lvl="1"/>
            <a:r>
              <a:rPr lang="en-US" dirty="0" smtClean="0"/>
              <a:t>Grand has strings lying horizontally along body</a:t>
            </a:r>
          </a:p>
          <a:p>
            <a:pPr lvl="1"/>
            <a:r>
              <a:rPr lang="en-US" dirty="0" smtClean="0"/>
              <a:t>Upright has strings vertically</a:t>
            </a:r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4" name="Picture 3" descr="grand pian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3200399"/>
            <a:ext cx="2252004" cy="2590801"/>
          </a:xfrm>
          <a:prstGeom prst="rect">
            <a:avLst/>
          </a:prstGeom>
        </p:spPr>
      </p:pic>
      <p:pic>
        <p:nvPicPr>
          <p:cNvPr id="5" name="Picture 4" descr="upright pian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29200" y="3200400"/>
            <a:ext cx="2895600" cy="2181352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air rushing out of the lungs causes the vocal cords to slam into each other, creating waves which produce sound.</a:t>
            </a:r>
          </a:p>
          <a:p>
            <a:pPr>
              <a:buNone/>
            </a:pPr>
            <a:r>
              <a:rPr lang="en-US" dirty="0" smtClean="0"/>
              <a:t>Different pitches are determined by how many times per second the vocal cords collide.</a:t>
            </a:r>
          </a:p>
          <a:p>
            <a:pPr>
              <a:buNone/>
            </a:pPr>
            <a:r>
              <a:rPr lang="en-US" dirty="0" smtClean="0"/>
              <a:t>55 collisions per second results in a low A</a:t>
            </a:r>
          </a:p>
          <a:p>
            <a:pPr>
              <a:buNone/>
            </a:pPr>
            <a:r>
              <a:rPr lang="en-US" dirty="0" smtClean="0"/>
              <a:t>1,047 collisions creates a high 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Voice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 vocal chords look like?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			</a:t>
            </a:r>
            <a:endParaRPr lang="en-US" dirty="0"/>
          </a:p>
        </p:txBody>
      </p:sp>
      <p:pic>
        <p:nvPicPr>
          <p:cNvPr id="4" name="Picture 3" descr="Vocal chords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2514600"/>
            <a:ext cx="1676400" cy="1307592"/>
          </a:xfrm>
          <a:prstGeom prst="rect">
            <a:avLst/>
          </a:prstGeom>
        </p:spPr>
      </p:pic>
      <p:pic>
        <p:nvPicPr>
          <p:cNvPr id="5" name="Picture 4" descr="Vocal chords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0" y="2514600"/>
            <a:ext cx="1579756" cy="1295400"/>
          </a:xfrm>
          <a:prstGeom prst="rect">
            <a:avLst/>
          </a:prstGeom>
        </p:spPr>
      </p:pic>
      <p:pic>
        <p:nvPicPr>
          <p:cNvPr id="6" name="Picture 5" descr="Vocal chords 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486400" y="2514600"/>
            <a:ext cx="1676400" cy="1307592"/>
          </a:xfrm>
          <a:prstGeom prst="rect">
            <a:avLst/>
          </a:prstGeom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Applications: Tuning Fork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486400"/>
          </a:xfrm>
        </p:spPr>
        <p:txBody>
          <a:bodyPr>
            <a:normAutofit/>
          </a:bodyPr>
          <a:lstStyle/>
          <a:p>
            <a:r>
              <a:rPr lang="en-US" dirty="0" smtClean="0"/>
              <a:t>Two tines and a handle, hit the tines to make sound</a:t>
            </a:r>
          </a:p>
          <a:p>
            <a:r>
              <a:rPr lang="en-US" dirty="0" smtClean="0"/>
              <a:t>The back and forth vibrations create a disturbance of the air which creates sound waves as mentioned before</a:t>
            </a:r>
          </a:p>
          <a:p>
            <a:r>
              <a:rPr lang="en-US" dirty="0" smtClean="0"/>
              <a:t>Each tuning fork has a specific frequency it vibrates at depending on the material which makes it a perfect instrument to tune other instruments to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3" descr="tuning fork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7600" y="1676400"/>
            <a:ext cx="857250" cy="116205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 of Comparison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7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Instrument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How it makes sound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Violin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Bowed</a:t>
                      </a:r>
                      <a:r>
                        <a:rPr lang="en-US" baseline="0" dirty="0" smtClean="0"/>
                        <a:t> or plucked vibrating string, amplified by body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Guitar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Plucked vibrating</a:t>
                      </a:r>
                      <a:r>
                        <a:rPr lang="en-US" baseline="0" dirty="0" smtClean="0"/>
                        <a:t> string, amplified by body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Flute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Column of air vibrating, blown</a:t>
                      </a:r>
                      <a:r>
                        <a:rPr lang="en-US" baseline="0" dirty="0" smtClean="0"/>
                        <a:t> by mouth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Piano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Player pressed key, hammer</a:t>
                      </a:r>
                      <a:r>
                        <a:rPr lang="en-US" baseline="0" dirty="0" smtClean="0"/>
                        <a:t> strikes string to vibrate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Voice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Air moves</a:t>
                      </a:r>
                      <a:r>
                        <a:rPr lang="en-US" baseline="0" dirty="0" smtClean="0"/>
                        <a:t> past vocal chords, hit each other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Reminder: What is a sound wave?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Pressure wave caused by the vibration of an object in a conductive medium like air</a:t>
            </a:r>
          </a:p>
          <a:p>
            <a:r>
              <a:rPr lang="en-US" dirty="0" smtClean="0"/>
              <a:t>Some are longitudinal</a:t>
            </a:r>
          </a:p>
          <a:p>
            <a:pPr lvl="1"/>
            <a:r>
              <a:rPr lang="en-US" dirty="0" smtClean="0"/>
              <a:t>Move horizontally creating areas of compression and decompression which creates the noise we hear</a:t>
            </a:r>
          </a:p>
          <a:p>
            <a:r>
              <a:rPr lang="en-US" dirty="0" smtClean="0"/>
              <a:t>Some are transverse</a:t>
            </a:r>
          </a:p>
          <a:p>
            <a:pPr lvl="1"/>
            <a:r>
              <a:rPr lang="en-US" dirty="0" smtClean="0"/>
              <a:t>Move like a classic wave outwards from the origin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Consonance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consonant wave pattern is created when the different frequencies have ratios that are small whole numbers (2:1, 3:2, 4:3)</a:t>
            </a:r>
          </a:p>
          <a:p>
            <a:r>
              <a:rPr lang="en-US" dirty="0" smtClean="0"/>
              <a:t>Waves from multiple sounds match up at certain points in a set pattern, pleasing sound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 and  F are consonant sounds, every 3</a:t>
            </a:r>
            <a:r>
              <a:rPr lang="en-US" baseline="30000" dirty="0" smtClean="0"/>
              <a:t>rd</a:t>
            </a:r>
            <a:r>
              <a:rPr lang="en-US" dirty="0" smtClean="0"/>
              <a:t> wave of the F matches with every 2</a:t>
            </a:r>
            <a:r>
              <a:rPr lang="en-US" baseline="30000" dirty="0" smtClean="0"/>
              <a:t>nd</a:t>
            </a:r>
            <a:r>
              <a:rPr lang="en-US" dirty="0" smtClean="0"/>
              <a:t> wave of the C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pic>
        <p:nvPicPr>
          <p:cNvPr id="4" name="Picture 3" descr="http://www.musicmasterworks.com/CandG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3505200"/>
            <a:ext cx="6629400" cy="1737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Dissonance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waves from multiple sounds do not match up and there is no definable pattern, displeasing sound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 and F# are dissonant sounds, the waves do not match up at all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4" name="Picture 3" descr="http://www.musicmasterworks.com/candfsharp.gif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2971800"/>
            <a:ext cx="6686550" cy="16946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Harmonics Series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harmonic is a frequency that is a whole number multiple of the fundamental note</a:t>
            </a:r>
          </a:p>
          <a:p>
            <a:pPr lvl="1"/>
            <a:r>
              <a:rPr lang="en-US" dirty="0" smtClean="0"/>
              <a:t>Fundamental = lowest frequency in the harmonics series</a:t>
            </a:r>
          </a:p>
          <a:p>
            <a:r>
              <a:rPr lang="en-US" dirty="0" smtClean="0"/>
              <a:t>A string or a column of air oscillates many frequencies simultaneously </a:t>
            </a:r>
          </a:p>
          <a:p>
            <a:r>
              <a:rPr lang="en-US" dirty="0" smtClean="0"/>
              <a:t>Waves travel in both directions along the medium, cancelling and reinforcing each other to form standing waves</a:t>
            </a:r>
          </a:p>
          <a:p>
            <a:pPr lvl="1"/>
            <a:r>
              <a:rPr lang="en-US" dirty="0" smtClean="0"/>
              <a:t>These frequencies are limited to integer multiples and form the harmonics series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Harmonics Series (</a:t>
            </a:r>
            <a:r>
              <a:rPr lang="en-US" dirty="0" err="1" smtClean="0"/>
              <a:t>con’t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Human ear does not perceive the harmonics separately, hears it as one sound</a:t>
            </a:r>
          </a:p>
          <a:p>
            <a:r>
              <a:rPr lang="en-US" dirty="0" smtClean="0"/>
              <a:t>Overtones are any frequency above the fundamental</a:t>
            </a:r>
          </a:p>
          <a:p>
            <a:r>
              <a:rPr lang="en-US" dirty="0" smtClean="0"/>
              <a:t>All parts of the sound are called partials, but harmonics and overtones are different when it comes to numbering</a:t>
            </a:r>
          </a:p>
          <a:p>
            <a:pPr lvl="1"/>
            <a:r>
              <a:rPr lang="en-US" dirty="0" smtClean="0"/>
              <a:t>Fundamental = 1</a:t>
            </a:r>
            <a:r>
              <a:rPr lang="en-US" baseline="30000" dirty="0" smtClean="0"/>
              <a:t>st</a:t>
            </a:r>
            <a:r>
              <a:rPr lang="en-US" dirty="0" smtClean="0"/>
              <a:t> harmonic</a:t>
            </a:r>
          </a:p>
          <a:p>
            <a:pPr lvl="1"/>
            <a:r>
              <a:rPr lang="en-US" dirty="0" smtClean="0"/>
              <a:t>1</a:t>
            </a:r>
            <a:r>
              <a:rPr lang="en-US" baseline="30000" dirty="0" smtClean="0"/>
              <a:t>st</a:t>
            </a:r>
            <a:r>
              <a:rPr lang="en-US" dirty="0" smtClean="0"/>
              <a:t> overtone = 2</a:t>
            </a:r>
            <a:r>
              <a:rPr lang="en-US" baseline="30000" dirty="0" smtClean="0"/>
              <a:t>nd</a:t>
            </a:r>
            <a:r>
              <a:rPr lang="en-US" dirty="0" smtClean="0"/>
              <a:t> harmonic</a:t>
            </a:r>
          </a:p>
          <a:p>
            <a:pPr lvl="1"/>
            <a:r>
              <a:rPr lang="en-US" dirty="0" smtClean="0"/>
              <a:t>2</a:t>
            </a:r>
            <a:r>
              <a:rPr lang="en-US" baseline="30000" dirty="0" smtClean="0"/>
              <a:t>nd</a:t>
            </a:r>
            <a:r>
              <a:rPr lang="en-US" dirty="0" smtClean="0"/>
              <a:t> overtone = 3</a:t>
            </a:r>
            <a:r>
              <a:rPr lang="en-US" baseline="30000" dirty="0" smtClean="0"/>
              <a:t>rd</a:t>
            </a:r>
            <a:r>
              <a:rPr lang="en-US" dirty="0" smtClean="0"/>
              <a:t> harmonic, etc…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2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3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3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2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3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2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28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3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1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33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34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5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3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37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33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3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0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1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3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43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  <p:par>
                                <p:cTn id="44" presetID="33" presetClass="emph" presetSubtype="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45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46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7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3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49" dur="1500" accel="50000" autoRev="1" fill="hold" tmFilter="0, 0; .33333, 1; 1, 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100000" y="14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Different Instruments Make Different Sounds: Violin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Sound comes from vibrating strings (with bow or plucking)</a:t>
            </a:r>
            <a:endParaRPr lang="en-US" dirty="0"/>
          </a:p>
          <a:p>
            <a:r>
              <a:rPr lang="en-US" dirty="0" smtClean="0"/>
              <a:t>Three things about the string determine the sound/pitch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Thickness: thinner string = higher sound b/c easier to make it vibrate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Tension: tighter string = higher sound b/c it vibrates more quickly</a:t>
            </a:r>
          </a:p>
          <a:p>
            <a:pPr marL="971550" lvl="1" indent="-514350">
              <a:buAutoNum type="arabicPeriod"/>
            </a:pPr>
            <a:r>
              <a:rPr lang="en-US" dirty="0" smtClean="0"/>
              <a:t>Length: shorter string = higher sound b/c it vibrates more quickly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Violin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Strings on their own are not loud enough to produce the noise you hear</a:t>
            </a:r>
          </a:p>
          <a:p>
            <a:r>
              <a:rPr lang="en-US" dirty="0" smtClean="0"/>
              <a:t>The body of the violin </a:t>
            </a:r>
            <a:r>
              <a:rPr lang="en-US" dirty="0" smtClean="0"/>
              <a:t>helps </a:t>
            </a:r>
            <a:r>
              <a:rPr lang="en-US" dirty="0" smtClean="0"/>
              <a:t>amplify the sound</a:t>
            </a:r>
          </a:p>
          <a:p>
            <a:pPr lvl="1"/>
            <a:r>
              <a:rPr lang="en-US" dirty="0" smtClean="0"/>
              <a:t>The wood vibrates at the same pitch as the string to move more air and make a larger disturbance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pic>
        <p:nvPicPr>
          <p:cNvPr id="4" name="Picture 3" descr="violi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19400" y="4267200"/>
            <a:ext cx="2667000" cy="20051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Guitar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Violin b/c it is a series of taut strings that vibrate over a hollow body to amplify the sound</a:t>
            </a:r>
          </a:p>
          <a:p>
            <a:r>
              <a:rPr lang="en-US" dirty="0" smtClean="0"/>
              <a:t>Electric guitar is different b/c no hollow body to amplify sound, only electrical amplification</a:t>
            </a:r>
          </a:p>
          <a:p>
            <a:r>
              <a:rPr lang="en-US" dirty="0" smtClean="0"/>
              <a:t>Main difference is in how it’s played</a:t>
            </a:r>
          </a:p>
          <a:p>
            <a:pPr lvl="1"/>
            <a:r>
              <a:rPr lang="en-US" dirty="0" smtClean="0"/>
              <a:t>Only plucked with either fingers or pick, no bow involved</a:t>
            </a:r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4" name="Picture 3" descr="guita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9000" y="4876800"/>
            <a:ext cx="1828800" cy="1828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205</TotalTime>
  <Words>803</Words>
  <Application>Microsoft Office PowerPoint</Application>
  <PresentationFormat>On-screen Show (4:3)</PresentationFormat>
  <Paragraphs>99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Apex</vt:lpstr>
      <vt:lpstr>Music</vt:lpstr>
      <vt:lpstr>Reminder: What is a sound wave?</vt:lpstr>
      <vt:lpstr>Consonance</vt:lpstr>
      <vt:lpstr>Dissonance</vt:lpstr>
      <vt:lpstr>The Harmonics Series</vt:lpstr>
      <vt:lpstr>Harmonics Series (con’t)</vt:lpstr>
      <vt:lpstr>Different Instruments Make Different Sounds: Violin</vt:lpstr>
      <vt:lpstr>Violin (cont’d)</vt:lpstr>
      <vt:lpstr>Guitar</vt:lpstr>
      <vt:lpstr>Flute</vt:lpstr>
      <vt:lpstr>Flute (con’t)</vt:lpstr>
      <vt:lpstr>Piano</vt:lpstr>
      <vt:lpstr>Piano (con’t)</vt:lpstr>
      <vt:lpstr>Voice</vt:lpstr>
      <vt:lpstr>Voice (con’t)</vt:lpstr>
      <vt:lpstr>Other Applications: Tuning Fork</vt:lpstr>
      <vt:lpstr>Table of Comparison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Music</dc:title>
  <dc:creator>Your User Name</dc:creator>
  <cp:lastModifiedBy>Your User Name</cp:lastModifiedBy>
  <cp:revision>55</cp:revision>
  <dcterms:created xsi:type="dcterms:W3CDTF">2010-04-13T19:11:13Z</dcterms:created>
  <dcterms:modified xsi:type="dcterms:W3CDTF">2010-04-19T18:51:58Z</dcterms:modified>
</cp:coreProperties>
</file>