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58" r:id="rId6"/>
    <p:sldId id="275" r:id="rId7"/>
    <p:sldId id="259" r:id="rId8"/>
    <p:sldId id="265" r:id="rId9"/>
    <p:sldId id="272" r:id="rId10"/>
    <p:sldId id="260" r:id="rId11"/>
    <p:sldId id="266" r:id="rId12"/>
    <p:sldId id="261" r:id="rId13"/>
    <p:sldId id="267" r:id="rId14"/>
    <p:sldId id="262" r:id="rId15"/>
    <p:sldId id="268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888972-4AB2-451F-BE4F-297BACAB8578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2B7F0B-2E7C-4967-9887-2FBB37D14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Becca</a:t>
            </a:r>
            <a:r>
              <a:rPr lang="en-US" dirty="0" smtClean="0"/>
              <a:t> Kennedy, Megan </a:t>
            </a:r>
            <a:r>
              <a:rPr lang="en-US" dirty="0" err="1" smtClean="0"/>
              <a:t>Steron</a:t>
            </a:r>
            <a:r>
              <a:rPr lang="en-US" dirty="0" smtClean="0"/>
              <a:t>, Rebecca </a:t>
            </a:r>
            <a:r>
              <a:rPr lang="en-US" dirty="0" err="1" smtClean="0"/>
              <a:t>Holtzman</a:t>
            </a:r>
            <a:r>
              <a:rPr lang="en-US" dirty="0" smtClean="0"/>
              <a:t>, Stacey Chou, Edward Merritt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Sounds comes from flow of air across opening of the mouth-piece</a:t>
            </a:r>
          </a:p>
          <a:p>
            <a:r>
              <a:rPr lang="en-US" dirty="0" smtClean="0"/>
              <a:t>Pitch changes by player opening and closing holes along the body, effectively changing the length of the instrument</a:t>
            </a:r>
          </a:p>
          <a:p>
            <a:pPr lvl="1"/>
            <a:r>
              <a:rPr lang="en-US" dirty="0" smtClean="0"/>
              <a:t>Also, varying air pressure changes pitch by making sound vibrate at harmonic other than the fundamental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Flute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increase volume, player blows more air into the body of the flute</a:t>
            </a:r>
          </a:p>
          <a:p>
            <a:r>
              <a:rPr lang="en-US" dirty="0" smtClean="0"/>
              <a:t>Air must also be directed at the correct angle or column in the body will not vibrate</a:t>
            </a:r>
          </a:p>
          <a:p>
            <a:pPr lvl="1"/>
            <a:r>
              <a:rPr lang="en-US" dirty="0" smtClean="0"/>
              <a:t>Air is directed by the shape of the players lips and mouth area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flu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4343400"/>
            <a:ext cx="2590800" cy="1934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presses down a key which causes a hammer to hit a string which then causes that string to vibrate</a:t>
            </a:r>
          </a:p>
          <a:p>
            <a:r>
              <a:rPr lang="en-US" dirty="0" smtClean="0"/>
              <a:t>Sound stops when key is released</a:t>
            </a:r>
          </a:p>
          <a:p>
            <a:r>
              <a:rPr lang="en-US" dirty="0" smtClean="0"/>
              <a:t>Pedals can affect the sound by either elongating or shortening how long the sound lasts after key is released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Piano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types of piano: upright and grand</a:t>
            </a:r>
          </a:p>
          <a:p>
            <a:pPr lvl="1"/>
            <a:r>
              <a:rPr lang="en-US" dirty="0" smtClean="0"/>
              <a:t>Grand has strings lying horizontally along body</a:t>
            </a:r>
          </a:p>
          <a:p>
            <a:pPr lvl="1"/>
            <a:r>
              <a:rPr lang="en-US" dirty="0" smtClean="0"/>
              <a:t>Upright has strings vertically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grand pia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200399"/>
            <a:ext cx="2252004" cy="2590801"/>
          </a:xfrm>
          <a:prstGeom prst="rect">
            <a:avLst/>
          </a:prstGeom>
        </p:spPr>
      </p:pic>
      <p:pic>
        <p:nvPicPr>
          <p:cNvPr id="5" name="Picture 4" descr="upright pia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200400"/>
            <a:ext cx="2895600" cy="218135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air rushing out of the lungs causes the vocal cords to slam into each other, creating waves which produce sound.</a:t>
            </a:r>
          </a:p>
          <a:p>
            <a:pPr>
              <a:buNone/>
            </a:pPr>
            <a:r>
              <a:rPr lang="en-US" dirty="0" smtClean="0"/>
              <a:t>Different pitches are determined by how many times per second the vocal cords collide.</a:t>
            </a:r>
          </a:p>
          <a:p>
            <a:pPr>
              <a:buNone/>
            </a:pPr>
            <a:r>
              <a:rPr lang="en-US" dirty="0" smtClean="0"/>
              <a:t>55 collisions per second results in a low A</a:t>
            </a:r>
          </a:p>
          <a:p>
            <a:pPr>
              <a:buNone/>
            </a:pPr>
            <a:r>
              <a:rPr lang="en-US" dirty="0" smtClean="0"/>
              <a:t>1,047 collisions creates a high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vocal chords look like?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4" name="Picture 3" descr="Vocal chord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514600"/>
            <a:ext cx="1676400" cy="1307592"/>
          </a:xfrm>
          <a:prstGeom prst="rect">
            <a:avLst/>
          </a:prstGeom>
        </p:spPr>
      </p:pic>
      <p:pic>
        <p:nvPicPr>
          <p:cNvPr id="5" name="Picture 4" descr="Vocal chord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514600"/>
            <a:ext cx="1579756" cy="1295400"/>
          </a:xfrm>
          <a:prstGeom prst="rect">
            <a:avLst/>
          </a:prstGeom>
        </p:spPr>
      </p:pic>
      <p:pic>
        <p:nvPicPr>
          <p:cNvPr id="6" name="Picture 5" descr="Vocal chords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2514600"/>
            <a:ext cx="1676400" cy="130759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Applications: Tuning 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Two tines and a handle, hit the tines to make sound</a:t>
            </a:r>
          </a:p>
          <a:p>
            <a:r>
              <a:rPr lang="en-US" dirty="0" smtClean="0"/>
              <a:t>The back and forth vibrations create a disturbance of the air which creates sound waves as mentioned before</a:t>
            </a:r>
          </a:p>
          <a:p>
            <a:r>
              <a:rPr lang="en-US" dirty="0" smtClean="0"/>
              <a:t>Each tuning fork has a specific frequency it vibrates at depending on the material which makes it a perfect instrument to tune other instruments to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tuning f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676400"/>
            <a:ext cx="857250" cy="11620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Comparison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it makes sound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Violin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Bowed</a:t>
                      </a:r>
                      <a:r>
                        <a:rPr lang="en-US" baseline="0" dirty="0" smtClean="0"/>
                        <a:t> or plucked vibrating string, amplified by body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Guitar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Plucked vibrating</a:t>
                      </a:r>
                      <a:r>
                        <a:rPr lang="en-US" baseline="0" dirty="0" smtClean="0"/>
                        <a:t> string, amplified by body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Column of air vibrating, blown</a:t>
                      </a:r>
                      <a:r>
                        <a:rPr lang="en-US" baseline="0" dirty="0" smtClean="0"/>
                        <a:t> by mouth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Player pressed key, hammer</a:t>
                      </a:r>
                      <a:r>
                        <a:rPr lang="en-US" baseline="0" dirty="0" smtClean="0"/>
                        <a:t> strikes string to vibrate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moves</a:t>
                      </a:r>
                      <a:r>
                        <a:rPr lang="en-US" baseline="0" dirty="0" smtClean="0"/>
                        <a:t> past vocal chords, hit each other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Reminder: What is a sound wave?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wave caused by the vibration of an object in a conductive medium like air</a:t>
            </a:r>
          </a:p>
          <a:p>
            <a:r>
              <a:rPr lang="en-US" dirty="0" smtClean="0"/>
              <a:t>Some are longitudinal</a:t>
            </a:r>
          </a:p>
          <a:p>
            <a:pPr lvl="1"/>
            <a:r>
              <a:rPr lang="en-US" dirty="0" smtClean="0"/>
              <a:t>Move horizontally creating areas of compression and decompression which creates the noise we hear</a:t>
            </a:r>
          </a:p>
          <a:p>
            <a:r>
              <a:rPr lang="en-US" dirty="0" smtClean="0"/>
              <a:t>Some are transverse</a:t>
            </a:r>
          </a:p>
          <a:p>
            <a:pPr lvl="1"/>
            <a:r>
              <a:rPr lang="en-US" dirty="0" smtClean="0"/>
              <a:t>Move like a classic wave outwards from the origin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consonant wave pattern is created when the different frequencies have ratios that are small whole numbers (2:1, 3:2, 4:3)</a:t>
            </a:r>
          </a:p>
          <a:p>
            <a:r>
              <a:rPr lang="en-US" dirty="0" smtClean="0"/>
              <a:t>Waves from multiple sounds match up at certain points in a set pattern, pleasing sound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 and  F are consonant sounds, every 3</a:t>
            </a:r>
            <a:r>
              <a:rPr lang="en-US" baseline="30000" dirty="0" smtClean="0"/>
              <a:t>rd</a:t>
            </a:r>
            <a:r>
              <a:rPr lang="en-US" dirty="0" smtClean="0"/>
              <a:t> wave of the F matches with every 2</a:t>
            </a:r>
            <a:r>
              <a:rPr lang="en-US" baseline="30000" dirty="0" smtClean="0"/>
              <a:t>nd</a:t>
            </a:r>
            <a:r>
              <a:rPr lang="en-US" dirty="0" smtClean="0"/>
              <a:t> wave of the 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http://www.musicmasterworks.com/CandG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05200"/>
            <a:ext cx="6629400" cy="1737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waves from multiple sounds do not match up and there is no definable pattern, displeasing sound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 and F# are dissonant sounds, the waves do not match up at all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www.musicmasterworks.com/candfsharp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971800"/>
            <a:ext cx="6686550" cy="169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Harmonics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harmonic is a frequency that is a whole number multiple of the fundamental note</a:t>
            </a:r>
          </a:p>
          <a:p>
            <a:pPr lvl="1"/>
            <a:r>
              <a:rPr lang="en-US" dirty="0" smtClean="0"/>
              <a:t>Fundamental = lowest frequency in the harmonics series</a:t>
            </a:r>
          </a:p>
          <a:p>
            <a:r>
              <a:rPr lang="en-US" dirty="0" smtClean="0"/>
              <a:t>A string or a column of air oscillates many frequencies simultaneously </a:t>
            </a:r>
          </a:p>
          <a:p>
            <a:r>
              <a:rPr lang="en-US" dirty="0" smtClean="0"/>
              <a:t>Waves travel in both directions along the medium, cancelling and reinforcing each other to form standing waves</a:t>
            </a:r>
          </a:p>
          <a:p>
            <a:pPr lvl="1"/>
            <a:r>
              <a:rPr lang="en-US" dirty="0" smtClean="0"/>
              <a:t>These frequencies are limited to integer multiples and form the harmonics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Harmonics Series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ear does not perceive the harmonics separately, hears it as one sound</a:t>
            </a:r>
          </a:p>
          <a:p>
            <a:r>
              <a:rPr lang="en-US" dirty="0" smtClean="0"/>
              <a:t>Overtones are any frequency above the fundamental</a:t>
            </a:r>
          </a:p>
          <a:p>
            <a:r>
              <a:rPr lang="en-US" dirty="0" smtClean="0"/>
              <a:t>All parts of the sound are called partials, but harmonics and overtones are different when it comes to numbering</a:t>
            </a:r>
          </a:p>
          <a:p>
            <a:pPr lvl="1"/>
            <a:r>
              <a:rPr lang="en-US" dirty="0" smtClean="0"/>
              <a:t>Fundamental = 1</a:t>
            </a:r>
            <a:r>
              <a:rPr lang="en-US" baseline="30000" dirty="0" smtClean="0"/>
              <a:t>st</a:t>
            </a:r>
            <a:r>
              <a:rPr lang="en-US" dirty="0" smtClean="0"/>
              <a:t> harmonic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overtone = 2</a:t>
            </a:r>
            <a:r>
              <a:rPr lang="en-US" baseline="30000" dirty="0" smtClean="0"/>
              <a:t>nd</a:t>
            </a:r>
            <a:r>
              <a:rPr lang="en-US" dirty="0" smtClean="0"/>
              <a:t> harmonic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overtone = 3</a:t>
            </a:r>
            <a:r>
              <a:rPr lang="en-US" baseline="30000" dirty="0" smtClean="0"/>
              <a:t>rd</a:t>
            </a:r>
            <a:r>
              <a:rPr lang="en-US" dirty="0" smtClean="0"/>
              <a:t> harmonic, 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Instruments Make Different Sounds: Violin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 comes from vibrating strings (with bow or plucking)</a:t>
            </a:r>
            <a:endParaRPr lang="en-US" dirty="0"/>
          </a:p>
          <a:p>
            <a:r>
              <a:rPr lang="en-US" dirty="0" smtClean="0"/>
              <a:t>Three things about the string determine the sound/pitch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Thickness: thinner string = higher sound b/c easier to make it vibrate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Tension: tighter string = higher sound b/c it vibrates more quickly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Length: shorter string = higher sound b/c it vibrates more quickly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Violin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on their own are not loud enough to produce the noise you hear</a:t>
            </a:r>
          </a:p>
          <a:p>
            <a:r>
              <a:rPr lang="en-US" dirty="0" smtClean="0"/>
              <a:t>The body of the violin </a:t>
            </a:r>
            <a:r>
              <a:rPr lang="en-US" dirty="0" smtClean="0"/>
              <a:t>helps </a:t>
            </a:r>
            <a:r>
              <a:rPr lang="en-US" dirty="0" smtClean="0"/>
              <a:t>amplify the sound</a:t>
            </a:r>
          </a:p>
          <a:p>
            <a:pPr lvl="1"/>
            <a:r>
              <a:rPr lang="en-US" dirty="0" smtClean="0"/>
              <a:t>The wood vibrates at the same pitch as the string to move more air and make a larger disturbance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vio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267200"/>
            <a:ext cx="2667000" cy="2005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Violin b/c it is a series of taut strings that vibrate over a hollow body to amplify the sound</a:t>
            </a:r>
          </a:p>
          <a:p>
            <a:r>
              <a:rPr lang="en-US" dirty="0" smtClean="0"/>
              <a:t>Electric guitar is different b/c no hollow body to amplify sound, only electrical amplification</a:t>
            </a:r>
          </a:p>
          <a:p>
            <a:r>
              <a:rPr lang="en-US" dirty="0" smtClean="0"/>
              <a:t>Main difference is in how it’s played</a:t>
            </a:r>
          </a:p>
          <a:p>
            <a:pPr lvl="1"/>
            <a:r>
              <a:rPr lang="en-US" dirty="0" smtClean="0"/>
              <a:t>Only plucked with either fingers or pick, no bow involved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gui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4876800"/>
            <a:ext cx="1828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803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Music</vt:lpstr>
      <vt:lpstr>Reminder: What is a sound wave?</vt:lpstr>
      <vt:lpstr>Consonance</vt:lpstr>
      <vt:lpstr>Dissonance</vt:lpstr>
      <vt:lpstr>The Harmonics Series</vt:lpstr>
      <vt:lpstr>Harmonics Series (con’t)</vt:lpstr>
      <vt:lpstr>Different Instruments Make Different Sounds: Violin</vt:lpstr>
      <vt:lpstr>Violin (cont’d)</vt:lpstr>
      <vt:lpstr>Guitar</vt:lpstr>
      <vt:lpstr>Flute</vt:lpstr>
      <vt:lpstr>Flute (con’t)</vt:lpstr>
      <vt:lpstr>Piano</vt:lpstr>
      <vt:lpstr>Piano (con’t)</vt:lpstr>
      <vt:lpstr>Voice</vt:lpstr>
      <vt:lpstr>Voice (con’t)</vt:lpstr>
      <vt:lpstr>Other Applications: Tuning Fork</vt:lpstr>
      <vt:lpstr>Table of Comparison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</dc:title>
  <dc:creator>Your User Name</dc:creator>
  <cp:lastModifiedBy>Your User Name</cp:lastModifiedBy>
  <cp:revision>55</cp:revision>
  <dcterms:created xsi:type="dcterms:W3CDTF">2010-04-13T19:11:13Z</dcterms:created>
  <dcterms:modified xsi:type="dcterms:W3CDTF">2010-04-19T18:51:58Z</dcterms:modified>
</cp:coreProperties>
</file>