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2" r:id="rId3"/>
    <p:sldId id="256" r:id="rId4"/>
    <p:sldId id="257" r:id="rId5"/>
    <p:sldId id="258" r:id="rId6"/>
    <p:sldId id="259" r:id="rId7"/>
    <p:sldId id="260" r:id="rId8"/>
    <p:sldId id="261" r:id="rId9"/>
  </p:sldIdLst>
  <p:sldSz cx="17665700" cy="197881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4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4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4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4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233">
          <p15:clr>
            <a:srgbClr val="A4A3A4"/>
          </p15:clr>
        </p15:guide>
        <p15:guide id="2" pos="55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0" autoAdjust="0"/>
    <p:restoredTop sz="94660"/>
  </p:normalViewPr>
  <p:slideViewPr>
    <p:cSldViewPr snapToGrid="0">
      <p:cViewPr varScale="1">
        <p:scale>
          <a:sx n="23" d="100"/>
          <a:sy n="23" d="100"/>
        </p:scale>
        <p:origin x="2148" y="24"/>
      </p:cViewPr>
      <p:guideLst>
        <p:guide orient="horz" pos="6233"/>
        <p:guide pos="556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898650" y="685800"/>
            <a:ext cx="3060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9B086BC-F7F7-4F14-AAFD-873C6D5BB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79FD4-DF86-4B99-996D-B8CF1A46527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Lunar Orbiter plate IV-085-H1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C8098E-BEFF-496C-880E-F9B526A1DBC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Lunar Orbiter plate IV-085-H1: key to features</a:t>
            </a:r>
          </a:p>
          <a:p>
            <a:r>
              <a:rPr lang="en-US" altLang="en-US"/>
              <a:t>Diameters: Arago = 26 km; Sabine = 30 km; Lamont = 106 km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6E24D-B8D7-4703-9093-02C6D4D6C6E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Lunar Orbiter plate I-030-M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9279C-774E-4760-A4F4-6B9B2EC3067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Lunar Orbiter plate I-030-M: key to features</a:t>
            </a:r>
          </a:p>
          <a:p>
            <a:r>
              <a:rPr lang="en-US" altLang="en-US"/>
              <a:t>Diameters: Korolev = 437 km; Icarus = 96 km; Barringer = 68 km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59741F-D500-4378-BA93-C15266555422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Lunar Orbiter plate IV-073-H1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BB2AA-9424-4598-84ED-55101C502AA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Lunar Orbiter plate IV-073-H1: key to features</a:t>
            </a:r>
          </a:p>
          <a:p>
            <a:r>
              <a:rPr lang="en-US" altLang="en-US"/>
              <a:t>Diameters: Leakey = 12 km; Menzel = 3 km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A3804-DD54-432C-A285-D7DAC3035FD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Lunar Orbiter plate IV-089-H3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A61C0-494D-485A-82DD-CBEA0CCB0C5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Lunar Orbiter plate IV-089-H3: key to features</a:t>
            </a:r>
          </a:p>
          <a:p>
            <a:r>
              <a:rPr lang="en-US" altLang="en-US"/>
              <a:t>Diameters: Delambre = 51 km; Alfraganus = 20 km; Theon Senior = 18 km</a:t>
            </a:r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8213" y="3238500"/>
            <a:ext cx="13249275" cy="688975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8213" y="10393363"/>
            <a:ext cx="13249275" cy="47783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5451A-691E-4877-878A-040A6CBE9A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582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16AA2-DAF2-4C24-9368-3E16BED9F2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2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07950" y="792163"/>
            <a:ext cx="3975100" cy="16884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0" y="792163"/>
            <a:ext cx="11772900" cy="168846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A5C00-CD49-4AA3-AE14-62EF31169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7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48208-D755-4F1A-B2D0-C774F2582C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33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913" y="4933950"/>
            <a:ext cx="15236825" cy="82311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913" y="13242925"/>
            <a:ext cx="15236825" cy="43275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6CD3-F6E2-4B5A-B519-E74411BACF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48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4618038"/>
            <a:ext cx="7874000" cy="13058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09050" y="4618038"/>
            <a:ext cx="7874000" cy="130587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E9DC-7ED7-4AC0-8D2E-F2AD0922C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062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25" y="1054100"/>
            <a:ext cx="15236825" cy="3824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025" y="4851400"/>
            <a:ext cx="7473950" cy="2376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6025" y="7227888"/>
            <a:ext cx="7473950" cy="10631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43975" y="4851400"/>
            <a:ext cx="7508875" cy="2376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43975" y="7227888"/>
            <a:ext cx="7508875" cy="10631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2312D-91A5-4952-9FB8-370E15EAE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47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46A25-AB4B-4580-98F6-2182F1BDB8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85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882ED-A87F-4905-903C-1ADC9D870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4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25" y="1319213"/>
            <a:ext cx="5699125" cy="4618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0463" y="2849563"/>
            <a:ext cx="8942387" cy="140620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6025" y="5937250"/>
            <a:ext cx="5699125" cy="109966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7A078-2499-4F85-977B-F8303AC9EE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025" y="1319213"/>
            <a:ext cx="5699125" cy="4618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10463" y="2849563"/>
            <a:ext cx="8942387" cy="14062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6025" y="5937250"/>
            <a:ext cx="5699125" cy="109966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944BE-9D18-42F8-8192-CB5BF650D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15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2650" y="792163"/>
            <a:ext cx="159004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4015" tIns="107008" rIns="214015" bIns="107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2650" y="4618038"/>
            <a:ext cx="15900400" cy="130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4015" tIns="107008" rIns="214015" bIns="107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82650" y="18019713"/>
            <a:ext cx="4122738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4015" tIns="107008" rIns="214015" bIns="107008" numCol="1" anchor="t" anchorCtr="0" compatLnSpc="1">
            <a:prstTxWarp prst="textNoShape">
              <a:avLst/>
            </a:prstTxWarp>
          </a:bodyPr>
          <a:lstStyle>
            <a:lvl1pPr defTabSz="2139950">
              <a:defRPr sz="33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35675" y="18019713"/>
            <a:ext cx="559435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4015" tIns="107008" rIns="214015" bIns="107008" numCol="1" anchor="t" anchorCtr="0" compatLnSpc="1">
            <a:prstTxWarp prst="textNoShape">
              <a:avLst/>
            </a:prstTxWarp>
          </a:bodyPr>
          <a:lstStyle>
            <a:lvl1pPr algn="ctr" defTabSz="2139950">
              <a:defRPr sz="33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660313" y="18019713"/>
            <a:ext cx="4122737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14015" tIns="107008" rIns="214015" bIns="107008" numCol="1" anchor="t" anchorCtr="0" compatLnSpc="1">
            <a:prstTxWarp prst="textNoShape">
              <a:avLst/>
            </a:prstTxWarp>
          </a:bodyPr>
          <a:lstStyle>
            <a:lvl1pPr algn="r" defTabSz="2139950">
              <a:defRPr sz="3300"/>
            </a:lvl1pPr>
          </a:lstStyle>
          <a:p>
            <a:fld id="{E2A7F584-54DB-490B-B17F-0ECC959FACB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39950" rtl="0" fontAlgn="base">
        <a:spcBef>
          <a:spcPct val="0"/>
        </a:spcBef>
        <a:spcAft>
          <a:spcPct val="0"/>
        </a:spcAft>
        <a:defRPr sz="10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139950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2139950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2139950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2139950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2139950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2139950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2139950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2139950" rtl="0" fontAlgn="base">
        <a:spcBef>
          <a:spcPct val="0"/>
        </a:spcBef>
        <a:spcAft>
          <a:spcPct val="0"/>
        </a:spcAft>
        <a:defRPr sz="10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803275" indent="-803275" algn="l" defTabSz="2139950" rtl="0" fontAlgn="base">
        <a:spcBef>
          <a:spcPct val="20000"/>
        </a:spcBef>
        <a:spcAft>
          <a:spcPct val="0"/>
        </a:spcAft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738313" indent="-668338" algn="l" defTabSz="2139950" rtl="0" fontAlgn="base">
        <a:spcBef>
          <a:spcPct val="20000"/>
        </a:spcBef>
        <a:spcAft>
          <a:spcPct val="0"/>
        </a:spcAft>
        <a:buChar char="–"/>
        <a:defRPr sz="6600" kern="1200">
          <a:solidFill>
            <a:schemeClr val="tx1"/>
          </a:solidFill>
          <a:latin typeface="+mn-lt"/>
          <a:ea typeface="+mn-ea"/>
          <a:cs typeface="+mn-cs"/>
        </a:defRPr>
      </a:lvl2pPr>
      <a:lvl3pPr marL="2674938" indent="-534988" algn="l" defTabSz="2139950" rtl="0" fontAlgn="base">
        <a:spcBef>
          <a:spcPct val="20000"/>
        </a:spcBef>
        <a:spcAft>
          <a:spcPct val="0"/>
        </a:spcAft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3744913" indent="-534988" algn="l" defTabSz="2139950" rtl="0" fontAlgn="base">
        <a:spcBef>
          <a:spcPct val="20000"/>
        </a:spcBef>
        <a:spcAft>
          <a:spcPct val="0"/>
        </a:spcAft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4pPr>
      <a:lvl5pPr marL="4814888" indent="-534988" algn="l" defTabSz="2139950" rtl="0" fontAlgn="base">
        <a:spcBef>
          <a:spcPct val="20000"/>
        </a:spcBef>
        <a:spcAft>
          <a:spcPct val="0"/>
        </a:spcAft>
        <a:buChar char="»"/>
        <a:defRPr sz="4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iv_085_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0"/>
            <a:ext cx="16252825" cy="197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8832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4260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13404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0" y="9894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0" y="14466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0" y="5322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iv_085_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0"/>
            <a:ext cx="16252825" cy="1978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8832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260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3404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0" y="9894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0" y="14466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0" y="5322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_030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51413" cy="197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8832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4260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3404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0" y="9894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0" y="14466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0" y="5322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i_030_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1113"/>
            <a:ext cx="17651412" cy="197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8832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4260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13404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0" y="9894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0" y="14466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0" y="5322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iv_073_h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588"/>
            <a:ext cx="15265400" cy="197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8832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4260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3404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0" y="9894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14466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0" y="5322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iv_073_h1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588"/>
            <a:ext cx="15265400" cy="197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8832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4260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13404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0" y="9894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0" y="14466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0" y="5322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iv_089_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0"/>
            <a:ext cx="15640050" cy="197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832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260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3404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0" y="9894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0" y="14466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0" y="5322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iv_089_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6350"/>
            <a:ext cx="15640050" cy="197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8832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4260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13404850" y="0"/>
            <a:ext cx="0" cy="19788188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0" y="9894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0" y="14466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0" y="5322888"/>
            <a:ext cx="176657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139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1399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116</Words>
  <Application>Microsoft Office PowerPoint</Application>
  <PresentationFormat>Custom</PresentationFormat>
  <Paragraphs>20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Watson</dc:creator>
  <cp:lastModifiedBy>Douglass, Kelly</cp:lastModifiedBy>
  <cp:revision>6</cp:revision>
  <dcterms:created xsi:type="dcterms:W3CDTF">2005-10-04T19:36:30Z</dcterms:created>
  <dcterms:modified xsi:type="dcterms:W3CDTF">2017-09-12T04:34:52Z</dcterms:modified>
</cp:coreProperties>
</file>